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2" r:id="rId3"/>
    <p:sldId id="258" r:id="rId4"/>
    <p:sldId id="259" r:id="rId5"/>
    <p:sldId id="261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2"/>
    <p:restoredTop sz="94694"/>
  </p:normalViewPr>
  <p:slideViewPr>
    <p:cSldViewPr snapToGrid="0">
      <p:cViewPr>
        <p:scale>
          <a:sx n="99" d="100"/>
          <a:sy n="99" d="100"/>
        </p:scale>
        <p:origin x="20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D76A-D47B-2847-9CE5-73233231F93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38D94-1405-B846-9AB0-094AC15BA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1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38D94-1405-B846-9AB0-094AC15BA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BB48-5E35-AD3B-2AEF-1262BF041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B1DED-87B5-A05A-8398-3017F636A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C06D7-E231-C3C8-1CDC-30BDF2AA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BE0C-D2D3-8FAB-839D-F57A64D6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04E1F-2806-3535-199C-A26AA564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5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37CB-3160-F028-7915-E8EA9607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74815-9A02-D41A-6229-547C79743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EA1B3-E111-BE0A-8878-015B2CC8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AA7E-52C8-7372-282D-39500182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C20D4-2D1E-1EE3-6278-D3765E8E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F5EF8-313D-F935-E2AF-F250EBD10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372B7-19AC-6A19-FC9D-CE62739D9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2A51B-033F-5DD6-7E50-E0E4E011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C3CE5-E0ED-B6D8-74EB-86F97187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4193A-C200-2A21-4F74-3765DD72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4A27-C77A-4709-7520-3691FC5D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C7C3-94AF-956D-E230-DB878212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48D52-B3B5-A69B-4734-0B8AE7A6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5330-1924-12F7-5F4D-761FB3D5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7E0DD-9F17-0178-BCE7-9DE48234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E18E-B807-2838-88B1-F42060D3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8D111-32D8-15A5-7331-ACB2100EB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039A7-50C9-8480-2CE1-D18200E5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90E6A-ACA9-1DA7-E198-CA75CD3F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46C58-4623-B887-2BB4-6DE4977E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0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D4A0-F3CC-4D3D-6412-E146942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9FAF-E55C-15A2-4B89-0034DC160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EA55C-0A06-1F98-9DAF-438045D87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3179D-A3BD-4223-BFD2-B4B911C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4D67B-B21C-8161-313B-B360A219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9071-663C-5663-B42D-AA926ED1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9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6DFE-62DE-7B0F-4022-781B70A0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D6BA4-641C-B030-D9AD-0CBB77A66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8F504-2991-22BC-D076-36376E9E2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F94ED-D1F1-9D90-D741-E87C866B0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06F59-B9AF-CC0D-2B06-C2A8BF8CC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52700-6244-0B30-D70B-B50C0DDB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5820B-26E9-D0D8-1C6F-A832581F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3D6C8-3AFF-6B64-2835-532DEA65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5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911E-BC12-CEDE-4334-493FDE60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49352C-7D99-6F34-1224-EEEE8E839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385A4-4123-9E97-3267-DC6465C0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3059C-6204-BD68-9D7E-F581D4B7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4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81845B-08E5-A031-A809-08C44E3F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79AED-D545-79E4-2244-B59921C2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12B5F-78AB-FFDE-1B8C-0A6CE8AA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745F-600F-EB7F-777B-6E9BA46B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5145-76CC-F417-EAD0-765AFFB9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1C53D-749E-232F-67C5-1718B364C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8AB33-DFB5-0315-077A-56E62EF0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D3E71-8288-F6A3-3FBA-B4C8EB3D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666E1-5583-045F-E7F1-1D78F88C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8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4F77-1C47-1D59-7D63-38FFF596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0D437-683D-3C9A-536C-9FAF279F2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4A542-5F9C-481C-EE94-729C7AE52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1D809-DF80-9CAA-EE68-D7BE983A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67847-4832-59BF-AB16-9C0B995B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3E022-6E0D-4440-6636-7064D569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2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9A354-4C25-C1F5-67FF-B8C77FAD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0E32D-9445-C8EF-7C9A-7B4320677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54BD-3689-96E3-DD7A-B4DB3FCE7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B71F5-42EF-0243-B076-66289A76105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EE00-DDCF-6313-29E5-ABA9A8440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3EA0C-FD05-5A6A-700E-FD58C0943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C857B-97C6-6643-9C48-20C6C1DD2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 abstract map of the globe">
            <a:extLst>
              <a:ext uri="{FF2B5EF4-FFF2-40B4-BE49-F238E27FC236}">
                <a16:creationId xmlns:a16="http://schemas.microsoft.com/office/drawing/2014/main" id="{F74BC78D-E5C1-0349-A1C2-98A5A28F6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8" r="93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96C9C-5F63-5209-1D49-0AF7C70E0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Exploratory Data Analysis: COVID-19 Spatial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7C279B-9D08-C4C6-4C04-99F2819FC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Stephen Chong Zhao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Oct. 31</a:t>
            </a:r>
            <a:r>
              <a:rPr lang="en-US" sz="2000" baseline="30000" dirty="0">
                <a:solidFill>
                  <a:schemeClr val="bg1"/>
                </a:solidFill>
              </a:rPr>
              <a:t>st</a:t>
            </a:r>
            <a:r>
              <a:rPr lang="en-US" sz="2000" dirty="0">
                <a:solidFill>
                  <a:schemeClr val="bg1"/>
                </a:solidFill>
              </a:rPr>
              <a:t>, 2023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close-up of a virus&#10;&#10;Description automatically generated">
            <a:extLst>
              <a:ext uri="{FF2B5EF4-FFF2-40B4-BE49-F238E27FC236}">
                <a16:creationId xmlns:a16="http://schemas.microsoft.com/office/drawing/2014/main" id="{B6C27B0E-E0D6-3021-C8AE-52ED9CD2A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2578-D882-8596-221D-E1E8409E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41" y="182563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C7BE0-D92E-5196-1D8F-31C28F07B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40" y="2082475"/>
            <a:ext cx="3624411" cy="3742762"/>
          </a:xfrm>
        </p:spPr>
        <p:txBody>
          <a:bodyPr>
            <a:normAutofit/>
          </a:bodyPr>
          <a:lstStyle/>
          <a:p>
            <a:r>
              <a:rPr lang="en-US" sz="1700" dirty="0"/>
              <a:t>Topic: COVID-19 Pandemic</a:t>
            </a:r>
          </a:p>
          <a:p>
            <a:r>
              <a:rPr lang="en-US" sz="1700" dirty="0"/>
              <a:t>Dataset: WHO COVID-19 Data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Motivations: </a:t>
            </a:r>
          </a:p>
          <a:p>
            <a:pPr lvl="1"/>
            <a:r>
              <a:rPr lang="en-US" sz="1700" dirty="0"/>
              <a:t>Which countries have been affected by COVID-19 at a given day?</a:t>
            </a:r>
          </a:p>
          <a:p>
            <a:pPr lvl="1"/>
            <a:r>
              <a:rPr lang="en-US" sz="1700" dirty="0"/>
              <a:t>Do countries report new cases everyday?</a:t>
            </a:r>
          </a:p>
          <a:p>
            <a:pPr lvl="1"/>
            <a:r>
              <a:rPr lang="en-US" sz="1700" dirty="0"/>
              <a:t>Is there a direct correlation between  severity of the pandemic and population (size/density)?</a:t>
            </a:r>
          </a:p>
        </p:txBody>
      </p:sp>
    </p:spTree>
    <p:extLst>
      <p:ext uri="{BB962C8B-B14F-4D97-AF65-F5344CB8AC3E}">
        <p14:creationId xmlns:p14="http://schemas.microsoft.com/office/powerpoint/2010/main" val="74180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C436F-C275-D6A6-EE23-13FF33C9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B3FFF-8371-E3F3-C7E3-FAE65957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sz="1700" dirty="0"/>
              <a:t>Source: World Health Organization (WHO)</a:t>
            </a:r>
          </a:p>
          <a:p>
            <a:r>
              <a:rPr lang="en-US" sz="1700" dirty="0"/>
              <a:t>Timeliness: Updated daily since January 3</a:t>
            </a:r>
            <a:r>
              <a:rPr lang="en-US" sz="1700" baseline="30000" dirty="0"/>
              <a:t>rd</a:t>
            </a:r>
            <a:r>
              <a:rPr lang="en-US" sz="1700" dirty="0"/>
              <a:t>, 2020</a:t>
            </a:r>
          </a:p>
          <a:p>
            <a:pPr lvl="1"/>
            <a:r>
              <a:rPr lang="en-US" sz="1700" dirty="0"/>
              <a:t>Cut-off date: October 25</a:t>
            </a:r>
            <a:r>
              <a:rPr lang="en-US" sz="1700" baseline="30000" dirty="0"/>
              <a:t>th</a:t>
            </a:r>
            <a:r>
              <a:rPr lang="en-US" sz="1700" dirty="0"/>
              <a:t>, 2023</a:t>
            </a:r>
          </a:p>
          <a:p>
            <a:pPr marL="457200" lvl="1" indent="0">
              <a:buNone/>
            </a:pPr>
            <a:endParaRPr lang="en-US" sz="1700" dirty="0"/>
          </a:p>
          <a:p>
            <a:r>
              <a:rPr lang="en-US" sz="1700" dirty="0"/>
              <a:t>Important Features: </a:t>
            </a:r>
          </a:p>
          <a:p>
            <a:pPr lvl="1"/>
            <a:r>
              <a:rPr lang="en-US" sz="1700" dirty="0"/>
              <a:t>Country/Region Names</a:t>
            </a:r>
          </a:p>
          <a:p>
            <a:pPr lvl="1"/>
            <a:r>
              <a:rPr lang="en-US" sz="1700" dirty="0"/>
              <a:t>Total Cumulative Cases/Deaths</a:t>
            </a:r>
          </a:p>
          <a:p>
            <a:pPr lvl="1"/>
            <a:r>
              <a:rPr lang="en-US" sz="1700" dirty="0"/>
              <a:t>Daily New Cases/Deaths</a:t>
            </a:r>
          </a:p>
          <a:p>
            <a:pPr lvl="1"/>
            <a:r>
              <a:rPr lang="en-US" sz="1700" dirty="0"/>
              <a:t>Report Dates</a:t>
            </a:r>
          </a:p>
          <a:p>
            <a:pPr lvl="1"/>
            <a:r>
              <a:rPr lang="en-US" sz="1700" dirty="0"/>
              <a:t>Population estimates and area of region</a:t>
            </a:r>
          </a:p>
          <a:p>
            <a:pPr lvl="2"/>
            <a:r>
              <a:rPr lang="en-US" sz="1700" dirty="0"/>
              <a:t>Merged from </a:t>
            </a:r>
            <a:r>
              <a:rPr lang="en-US" sz="1700" dirty="0" err="1"/>
              <a:t>Geopandas</a:t>
            </a:r>
            <a:r>
              <a:rPr lang="en-US" sz="1700" dirty="0"/>
              <a:t> “Natural Earth” dataset</a:t>
            </a:r>
          </a:p>
        </p:txBody>
      </p:sp>
      <p:pic>
        <p:nvPicPr>
          <p:cNvPr id="6" name="Picture 5" descr="A map of europe with red dots&#10;&#10;Description automatically generated">
            <a:extLst>
              <a:ext uri="{FF2B5EF4-FFF2-40B4-BE49-F238E27FC236}">
                <a16:creationId xmlns:a16="http://schemas.microsoft.com/office/drawing/2014/main" id="{4C2B519F-986D-8BE1-2CA0-13B78AC4F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0" r="948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007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olorful pie charts&#10;&#10;Description automatically generated">
            <a:extLst>
              <a:ext uri="{FF2B5EF4-FFF2-40B4-BE49-F238E27FC236}">
                <a16:creationId xmlns:a16="http://schemas.microsoft.com/office/drawing/2014/main" id="{A092C441-E281-FFE4-0579-35DAB1487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" t="294" r="2743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88C76-351E-D852-66B7-D67A3CDC3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Exploratory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65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3BB8B-AC20-31EB-BB94-E1EEEC4A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Population &amp; Cases</a:t>
            </a: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79335BCA-F633-51A0-4840-5806D295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90" y="256008"/>
            <a:ext cx="5309800" cy="4141645"/>
          </a:xfrm>
          <a:prstGeom prst="rect">
            <a:avLst/>
          </a:prstGeom>
        </p:spPr>
      </p:pic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CEE2992B-1171-7FF0-49A5-50E4562B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37" y="256008"/>
            <a:ext cx="5378758" cy="4141645"/>
          </a:xfrm>
          <a:prstGeom prst="rect">
            <a:avLst/>
          </a:pr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2C8E6-D057-64E5-F4E7-81B35CC57158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Positive correlation </a:t>
            </a:r>
            <a:r>
              <a:rPr lang="en-US" sz="2000" u="sng"/>
              <a:t>population size and total cumulative cases</a:t>
            </a:r>
            <a:r>
              <a:rPr lang="en-US" sz="2000"/>
              <a:t> within a country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No strong correlation </a:t>
            </a:r>
            <a:r>
              <a:rPr lang="en-US" sz="2000"/>
              <a:t>between </a:t>
            </a:r>
            <a:r>
              <a:rPr lang="en-US" sz="2000" u="sng"/>
              <a:t>population density and Infection Rate</a:t>
            </a:r>
            <a:r>
              <a:rPr lang="en-US" sz="2000"/>
              <a:t> within a country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531518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60F572-5E2B-D24B-DEF1-E29A20B46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4" t="19944" r="12535" b="22254"/>
          <a:stretch/>
        </p:blipFill>
        <p:spPr>
          <a:xfrm>
            <a:off x="321970" y="155596"/>
            <a:ext cx="6095999" cy="28716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AF500A-1BF9-0029-DF22-661449DDB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5" t="20462" r="11655" b="21735"/>
          <a:stretch/>
        </p:blipFill>
        <p:spPr>
          <a:xfrm>
            <a:off x="321971" y="3678933"/>
            <a:ext cx="6095999" cy="2871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E367CF-6728-951D-F20E-AA4FE446E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49" b="9813"/>
          <a:stretch/>
        </p:blipFill>
        <p:spPr>
          <a:xfrm>
            <a:off x="6095999" y="0"/>
            <a:ext cx="6096001" cy="31828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D78C50-B250-04B2-1B45-847165229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9" b="1044"/>
          <a:stretch/>
        </p:blipFill>
        <p:spPr>
          <a:xfrm>
            <a:off x="6096000" y="3371535"/>
            <a:ext cx="6096001" cy="34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1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E9AD-A38C-64A4-000A-0C89CAAC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32CF7-45C2-C68C-08B4-E1C9AF21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7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152</Words>
  <Application>Microsoft Macintosh PowerPoint</Application>
  <PresentationFormat>Widescreen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Exploratory Data Analysis: COVID-19 Spatial Data</vt:lpstr>
      <vt:lpstr>Introduction</vt:lpstr>
      <vt:lpstr>Data Description</vt:lpstr>
      <vt:lpstr>Exploratory Analysis</vt:lpstr>
      <vt:lpstr>Population &amp; Cases</vt:lpstr>
      <vt:lpstr>PowerPoint Presentation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Zhao, Chong</dc:creator>
  <cp:lastModifiedBy>Zhao, Chong</cp:lastModifiedBy>
  <cp:revision>9</cp:revision>
  <dcterms:created xsi:type="dcterms:W3CDTF">2023-10-30T06:29:59Z</dcterms:created>
  <dcterms:modified xsi:type="dcterms:W3CDTF">2023-10-31T06:54:28Z</dcterms:modified>
</cp:coreProperties>
</file>